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319F6-4D9C-4B33-9D5C-1A6318978396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3E9F4-59AA-4B3E-B9A0-40685D9E63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7094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7FD737-E8C9-4256-89E3-D7E2142D40EB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2C161A-5801-488C-8045-F5D352BCA33C}" type="slidenum">
              <a:rPr lang="bg-BG" smtClean="0"/>
              <a:t>‹#›</a:t>
            </a:fld>
            <a:endParaRPr lang="bg-BG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8554"/>
            <a:ext cx="86518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99" y="314059"/>
            <a:ext cx="957263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69442"/>
            <a:ext cx="10795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3" y="1737791"/>
            <a:ext cx="86391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944" y="2549856"/>
            <a:ext cx="304165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2850"/>
            <a:ext cx="919956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zehendrew-calm-water-sound-meditation-40255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52320" y="29545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2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899592" y="3286381"/>
            <a:ext cx="71709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effectLst/>
                <a:latin typeface="Times New Roman"/>
                <a:ea typeface="Times New Roman"/>
              </a:rPr>
              <a:t>„</a:t>
            </a:r>
            <a:r>
              <a:rPr lang="en-US" sz="4400" b="1" dirty="0" err="1" smtClean="0">
                <a:effectLst/>
                <a:latin typeface="Times New Roman"/>
                <a:ea typeface="Times New Roman"/>
              </a:rPr>
              <a:t>Водата</a:t>
            </a:r>
            <a:r>
              <a:rPr lang="en-US" sz="44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4400" b="1" dirty="0" err="1" smtClean="0">
                <a:effectLst/>
                <a:latin typeface="Times New Roman"/>
                <a:ea typeface="Times New Roman"/>
              </a:rPr>
              <a:t>околната</a:t>
            </a:r>
            <a:r>
              <a:rPr lang="en-US" sz="4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4400" b="1" dirty="0" err="1" smtClean="0">
                <a:effectLst/>
                <a:latin typeface="Times New Roman"/>
                <a:ea typeface="Times New Roman"/>
              </a:rPr>
              <a:t>среда</a:t>
            </a:r>
            <a:r>
              <a:rPr lang="en-US" sz="4400" b="1" dirty="0" smtClean="0">
                <a:effectLst/>
                <a:latin typeface="Times New Roman"/>
                <a:ea typeface="Times New Roman"/>
              </a:rPr>
              <a:t>“</a:t>
            </a:r>
            <a:r>
              <a:rPr lang="bg-BG" sz="4400" b="1" dirty="0" smtClean="0">
                <a:effectLst/>
                <a:latin typeface="Times New Roman"/>
                <a:ea typeface="Times New Roman"/>
              </a:rPr>
              <a:t>-</a:t>
            </a:r>
            <a:endParaRPr lang="bg-BG" sz="44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122" y="2259900"/>
            <a:ext cx="20478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286000" y="3933056"/>
            <a:ext cx="5022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 на </a:t>
            </a:r>
            <a:r>
              <a:rPr lang="bg-BG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третите </a:t>
            </a:r>
            <a:r>
              <a:rPr lang="bg-BG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класове за учебната 2025/2026 г.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12" y="497209"/>
            <a:ext cx="1956588" cy="195658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2146687" y="1628800"/>
            <a:ext cx="324129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734472" y="2244071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bg-BG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7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0"/>
            <a:ext cx="9183998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9437" y="57185"/>
            <a:ext cx="92282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Любопитни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факти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водата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. (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минерални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термални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лечебни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извори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).</a:t>
            </a:r>
            <a:endParaRPr lang="bg-BG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282" y="888182"/>
            <a:ext cx="3182202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89531"/>
            <a:ext cx="3125663" cy="2913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2848" b="2051"/>
          <a:stretch/>
        </p:blipFill>
        <p:spPr bwMode="auto">
          <a:xfrm>
            <a:off x="3495590" y="888182"/>
            <a:ext cx="2295898" cy="302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46" y="4097461"/>
            <a:ext cx="3582075" cy="2760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97462"/>
            <a:ext cx="4447398" cy="2741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9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61583" y="188640"/>
            <a:ext cx="9133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Водата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нейното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значение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героите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Йордан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Радичков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в „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Малки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жабешки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истории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“.</a:t>
            </a:r>
            <a:endParaRPr lang="bg-BG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401" y="3754039"/>
            <a:ext cx="4456312" cy="300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3" y="896526"/>
            <a:ext cx="4586164" cy="2621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937" y="896526"/>
            <a:ext cx="4314776" cy="276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50" y="3754039"/>
            <a:ext cx="4220027" cy="300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80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683568" y="31629"/>
            <a:ext cx="7192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Как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водата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идва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у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дома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в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миналото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днес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?</a:t>
            </a:r>
            <a:endParaRPr lang="bg-BG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01" y="944829"/>
            <a:ext cx="4572000" cy="286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8" y="4005064"/>
            <a:ext cx="4313561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" y="944829"/>
            <a:ext cx="4415006" cy="291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017" y="3973863"/>
            <a:ext cx="4283968" cy="2827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4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400718" y="188640"/>
            <a:ext cx="8138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effectLst/>
                <a:latin typeface="Times New Roman"/>
                <a:ea typeface="Times New Roman"/>
              </a:rPr>
              <a:t>Отбелязване</a:t>
            </a:r>
            <a:r>
              <a:rPr lang="en-US" sz="36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600" b="1" dirty="0" err="1" smtClean="0">
                <a:effectLst/>
                <a:latin typeface="Times New Roman"/>
                <a:ea typeface="Times New Roman"/>
              </a:rPr>
              <a:t>световния</a:t>
            </a:r>
            <a:r>
              <a:rPr lang="en-US" sz="36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600" b="1" dirty="0" err="1" smtClean="0">
                <a:effectLst/>
                <a:latin typeface="Times New Roman"/>
                <a:ea typeface="Times New Roman"/>
              </a:rPr>
              <a:t>ден</a:t>
            </a:r>
            <a:r>
              <a:rPr lang="en-US" sz="36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6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36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600" b="1" dirty="0" err="1" smtClean="0">
                <a:effectLst/>
                <a:latin typeface="Times New Roman"/>
                <a:ea typeface="Times New Roman"/>
              </a:rPr>
              <a:t>водата</a:t>
            </a:r>
            <a:endParaRPr lang="bg-BG" sz="3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14" y="1196751"/>
            <a:ext cx="4104456" cy="27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65" b="4194"/>
          <a:stretch/>
        </p:blipFill>
        <p:spPr bwMode="auto">
          <a:xfrm>
            <a:off x="327699" y="1196752"/>
            <a:ext cx="4373776" cy="2723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75" y="4167706"/>
            <a:ext cx="4572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07" y="4099693"/>
            <a:ext cx="4252163" cy="27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37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50" y="43100"/>
            <a:ext cx="832802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57" y="1340768"/>
            <a:ext cx="7085409" cy="47265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9289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5545" y="188640"/>
            <a:ext cx="9133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Учениците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да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четат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създадат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художествени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произведения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(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разкази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приказки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стихове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гатанки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)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водата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.</a:t>
            </a:r>
            <a:endParaRPr lang="bg-BG" sz="2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1" y="1896453"/>
            <a:ext cx="5354175" cy="39591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7" r="6192"/>
          <a:stretch/>
        </p:blipFill>
        <p:spPr bwMode="auto">
          <a:xfrm>
            <a:off x="5436096" y="2283603"/>
            <a:ext cx="3707016" cy="321871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075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5588" cy="5143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9199563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9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" y="31629"/>
            <a:ext cx="9183998" cy="6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546316" y="2432681"/>
            <a:ext cx="811209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Водата е живот, основен ресурс</a:t>
            </a:r>
          </a:p>
          <a:p>
            <a:r>
              <a:rPr lang="bg-B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 наследство, към което сме </a:t>
            </a:r>
          </a:p>
          <a:p>
            <a:r>
              <a:rPr lang="bg-B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отговорни и трябва да опазим!</a:t>
            </a:r>
          </a:p>
          <a:p>
            <a:r>
              <a:rPr lang="bg-BG" sz="4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Пазете водата!</a:t>
            </a:r>
            <a:endParaRPr lang="bg-BG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39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181</TotalTime>
  <Words>101</Words>
  <Application>Microsoft Office PowerPoint</Application>
  <PresentationFormat>Презентация на цял екран (4:3)</PresentationFormat>
  <Paragraphs>12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1" baseType="lpstr">
      <vt:lpstr>Поток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Sabina</dc:creator>
  <cp:lastModifiedBy>Sabina</cp:lastModifiedBy>
  <cp:revision>17</cp:revision>
  <dcterms:created xsi:type="dcterms:W3CDTF">2026-06-22T17:41:11Z</dcterms:created>
  <dcterms:modified xsi:type="dcterms:W3CDTF">2026-06-23T18:33:31Z</dcterms:modified>
</cp:coreProperties>
</file>