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8" r:id="rId3"/>
    <p:sldId id="269" r:id="rId4"/>
    <p:sldId id="283" r:id="rId5"/>
    <p:sldId id="284" r:id="rId6"/>
    <p:sldId id="270" r:id="rId7"/>
    <p:sldId id="282" r:id="rId8"/>
    <p:sldId id="281" r:id="rId9"/>
    <p:sldId id="280" r:id="rId10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5055-D6DA-4207-9E4C-A87731390421}" type="datetimeFigureOut">
              <a:rPr lang="bg-BG" smtClean="0"/>
              <a:t>23.6.2026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8ECC9-E8A1-40E8-9B3E-6311B551A635}" type="slidenum">
              <a:rPr lang="bg-BG" smtClean="0"/>
              <a:t>‹#›</a:t>
            </a:fld>
            <a:endParaRPr lang="bg-BG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5055-D6DA-4207-9E4C-A87731390421}" type="datetimeFigureOut">
              <a:rPr lang="bg-BG" smtClean="0"/>
              <a:t>23.6.2026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8ECC9-E8A1-40E8-9B3E-6311B551A635}" type="slidenum">
              <a:rPr lang="bg-BG" smtClean="0"/>
              <a:t>‹#›</a:t>
            </a:fld>
            <a:endParaRPr lang="bg-BG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5055-D6DA-4207-9E4C-A87731390421}" type="datetimeFigureOut">
              <a:rPr lang="bg-BG" smtClean="0"/>
              <a:t>23.6.2026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8ECC9-E8A1-40E8-9B3E-6311B551A635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5055-D6DA-4207-9E4C-A87731390421}" type="datetimeFigureOut">
              <a:rPr lang="bg-BG" smtClean="0"/>
              <a:t>23.6.2026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8ECC9-E8A1-40E8-9B3E-6311B551A635}" type="slidenum">
              <a:rPr lang="bg-BG" smtClean="0"/>
              <a:t>‹#›</a:t>
            </a:fld>
            <a:endParaRPr lang="bg-BG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5055-D6DA-4207-9E4C-A87731390421}" type="datetimeFigureOut">
              <a:rPr lang="bg-BG" smtClean="0"/>
              <a:t>23.6.2026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8ECC9-E8A1-40E8-9B3E-6311B551A635}" type="slidenum">
              <a:rPr lang="bg-BG" smtClean="0"/>
              <a:t>‹#›</a:t>
            </a:fld>
            <a:endParaRPr lang="bg-BG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5055-D6DA-4207-9E4C-A87731390421}" type="datetimeFigureOut">
              <a:rPr lang="bg-BG" smtClean="0"/>
              <a:t>23.6.2026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8ECC9-E8A1-40E8-9B3E-6311B551A635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5055-D6DA-4207-9E4C-A87731390421}" type="datetimeFigureOut">
              <a:rPr lang="bg-BG" smtClean="0"/>
              <a:t>23.6.2026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8ECC9-E8A1-40E8-9B3E-6311B551A635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5055-D6DA-4207-9E4C-A87731390421}" type="datetimeFigureOut">
              <a:rPr lang="bg-BG" smtClean="0"/>
              <a:t>23.6.2026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8ECC9-E8A1-40E8-9B3E-6311B551A635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5055-D6DA-4207-9E4C-A87731390421}" type="datetimeFigureOut">
              <a:rPr lang="bg-BG" smtClean="0"/>
              <a:t>23.6.2026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8ECC9-E8A1-40E8-9B3E-6311B551A635}" type="slidenum">
              <a:rPr lang="bg-BG" smtClean="0"/>
              <a:t>‹#›</a:t>
            </a:fld>
            <a:endParaRPr lang="bg-BG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5055-D6DA-4207-9E4C-A87731390421}" type="datetimeFigureOut">
              <a:rPr lang="bg-BG" smtClean="0"/>
              <a:t>23.6.2026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8ECC9-E8A1-40E8-9B3E-6311B551A635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5055-D6DA-4207-9E4C-A87731390421}" type="datetimeFigureOut">
              <a:rPr lang="bg-BG" smtClean="0"/>
              <a:t>23.6.2026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8ECC9-E8A1-40E8-9B3E-6311B551A635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0EB5055-D6DA-4207-9E4C-A87731390421}" type="datetimeFigureOut">
              <a:rPr lang="bg-BG" smtClean="0"/>
              <a:t>23.6.2026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AC8ECC9-E8A1-40E8-9B3E-6311B551A635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emf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emf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emf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em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emf"/><Relationship Id="rId4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emf"/><Relationship Id="rId4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6672"/>
            <a:ext cx="1008112" cy="1072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449"/>
          <a:stretch/>
        </p:blipFill>
        <p:spPr bwMode="auto">
          <a:xfrm>
            <a:off x="3923928" y="234178"/>
            <a:ext cx="961296" cy="135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461590"/>
            <a:ext cx="1079500" cy="950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3751" y="2492896"/>
            <a:ext cx="304165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1" y="5079698"/>
            <a:ext cx="9199563" cy="183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713" y="1586728"/>
            <a:ext cx="8639175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jci-21-wind-blowing-sfx-12809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687270" y="322006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335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88840"/>
            <a:ext cx="9815513" cy="126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6440" y="3250903"/>
            <a:ext cx="3030537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Текстово поле 1"/>
          <p:cNvSpPr txBox="1"/>
          <p:nvPr/>
        </p:nvSpPr>
        <p:spPr>
          <a:xfrm>
            <a:off x="3792050" y="3743325"/>
            <a:ext cx="3577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5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88677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769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0" y="188640"/>
            <a:ext cx="95770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err="1" smtClean="0">
                <a:effectLst/>
                <a:latin typeface="Times New Roman"/>
                <a:ea typeface="Times New Roman"/>
              </a:rPr>
              <a:t>Гледане</a:t>
            </a:r>
            <a:r>
              <a:rPr lang="en-US" sz="2000" b="1" dirty="0" smtClean="0">
                <a:effectLst/>
                <a:latin typeface="Times New Roman"/>
                <a:ea typeface="Times New Roman"/>
              </a:rPr>
              <a:t> и </a:t>
            </a:r>
            <a:r>
              <a:rPr lang="en-US" sz="2000" b="1" dirty="0" err="1" smtClean="0">
                <a:effectLst/>
                <a:latin typeface="Times New Roman"/>
                <a:ea typeface="Times New Roman"/>
              </a:rPr>
              <a:t>обсъждане</a:t>
            </a:r>
            <a:r>
              <a:rPr lang="en-US" sz="20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000" b="1" dirty="0" err="1" smtClean="0">
                <a:effectLst/>
                <a:latin typeface="Times New Roman"/>
                <a:ea typeface="Times New Roman"/>
              </a:rPr>
              <a:t>на</a:t>
            </a:r>
            <a:r>
              <a:rPr lang="en-US" sz="20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000" b="1" dirty="0" err="1" smtClean="0">
                <a:effectLst/>
                <a:latin typeface="Times New Roman"/>
                <a:ea typeface="Times New Roman"/>
              </a:rPr>
              <a:t>филм</a:t>
            </a:r>
            <a:r>
              <a:rPr lang="en-US" sz="20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000" b="1" dirty="0" err="1" smtClean="0">
                <a:effectLst/>
                <a:latin typeface="Times New Roman"/>
                <a:ea typeface="Times New Roman"/>
              </a:rPr>
              <a:t>за</a:t>
            </a:r>
            <a:r>
              <a:rPr lang="en-US" sz="20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000" b="1" dirty="0" err="1" smtClean="0">
                <a:effectLst/>
                <a:latin typeface="Times New Roman"/>
                <a:ea typeface="Times New Roman"/>
              </a:rPr>
              <a:t>влиянието</a:t>
            </a:r>
            <a:r>
              <a:rPr lang="en-US" sz="20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000" b="1" dirty="0" err="1" smtClean="0">
                <a:effectLst/>
                <a:latin typeface="Times New Roman"/>
                <a:ea typeface="Times New Roman"/>
              </a:rPr>
              <a:t>на</a:t>
            </a:r>
            <a:r>
              <a:rPr lang="en-US" sz="20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000" b="1" dirty="0" err="1" smtClean="0">
                <a:effectLst/>
                <a:latin typeface="Times New Roman"/>
                <a:ea typeface="Times New Roman"/>
              </a:rPr>
              <a:t>въздуха</a:t>
            </a:r>
            <a:r>
              <a:rPr lang="en-US" sz="20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000" b="1" dirty="0" err="1" smtClean="0">
                <a:effectLst/>
                <a:latin typeface="Times New Roman"/>
                <a:ea typeface="Times New Roman"/>
              </a:rPr>
              <a:t>върху</a:t>
            </a:r>
            <a:r>
              <a:rPr lang="en-US" sz="20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000" b="1" dirty="0" err="1" smtClean="0">
                <a:effectLst/>
                <a:latin typeface="Times New Roman"/>
                <a:ea typeface="Times New Roman"/>
              </a:rPr>
              <a:t>околната</a:t>
            </a:r>
            <a:r>
              <a:rPr lang="en-US" sz="20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000" b="1" dirty="0" err="1" smtClean="0">
                <a:effectLst/>
                <a:latin typeface="Times New Roman"/>
                <a:ea typeface="Times New Roman"/>
              </a:rPr>
              <a:t>среда</a:t>
            </a:r>
            <a:r>
              <a:rPr lang="en-US" sz="2000" b="1" dirty="0" smtClean="0">
                <a:effectLst/>
                <a:latin typeface="Times New Roman"/>
                <a:ea typeface="Times New Roman"/>
              </a:rPr>
              <a:t>.</a:t>
            </a:r>
            <a:endParaRPr lang="bg-BG" sz="2000" b="1" dirty="0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731119"/>
            <a:ext cx="2259136" cy="27295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0346" y="682708"/>
            <a:ext cx="2310134" cy="30806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149079"/>
            <a:ext cx="5073893" cy="25391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73" y="682708"/>
            <a:ext cx="3945434" cy="294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261719"/>
            <a:ext cx="3083271" cy="23139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840799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0" y="116632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Изготвяне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на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постери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след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четене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на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детски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енциклопедии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за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значението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на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въздуха</a:t>
            </a:r>
            <a:endParaRPr lang="bg-BG" sz="2400" b="1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578207"/>
            <a:ext cx="2383236" cy="15027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8652" y="3948633"/>
            <a:ext cx="1968128" cy="26237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60398"/>
            <a:ext cx="3877570" cy="3108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685800"/>
            <a:ext cx="4597400" cy="3031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83275">
            <a:off x="468289" y="4513569"/>
            <a:ext cx="1820449" cy="196405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6812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0" y="8674"/>
            <a:ext cx="94685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Изготвяне</a:t>
            </a:r>
            <a:r>
              <a:rPr lang="en-US" sz="2400" b="1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на</a:t>
            </a:r>
            <a:r>
              <a:rPr lang="en-US" sz="2400" b="1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проекти</a:t>
            </a:r>
            <a:r>
              <a:rPr lang="en-US" sz="2400" b="1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</a:t>
            </a:r>
            <a:r>
              <a:rPr lang="en-US" sz="2400" b="1" dirty="0" err="1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показващи</a:t>
            </a:r>
            <a:r>
              <a:rPr lang="en-US" sz="2400" b="1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дейности</a:t>
            </a:r>
            <a:r>
              <a:rPr lang="en-US" sz="2400" b="1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за</a:t>
            </a:r>
            <a:r>
              <a:rPr lang="en-US" sz="2400" b="1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пречистване</a:t>
            </a:r>
            <a:r>
              <a:rPr lang="en-US" sz="2400" b="1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на</a:t>
            </a:r>
            <a:r>
              <a:rPr lang="en-US" sz="2400" b="1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въздуха</a:t>
            </a:r>
            <a:endParaRPr lang="bg-BG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68760"/>
            <a:ext cx="1816100" cy="23955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09" b="10526"/>
          <a:stretch/>
        </p:blipFill>
        <p:spPr bwMode="auto">
          <a:xfrm>
            <a:off x="2771800" y="1150468"/>
            <a:ext cx="2627313" cy="24514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09"/>
          <a:stretch/>
        </p:blipFill>
        <p:spPr bwMode="auto">
          <a:xfrm>
            <a:off x="5796135" y="839671"/>
            <a:ext cx="3075457" cy="27622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792" y="4049540"/>
            <a:ext cx="2345656" cy="263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4272" y="4185631"/>
            <a:ext cx="3156236" cy="23663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9994480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53752" y="52919"/>
            <a:ext cx="90364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Изложба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от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рисунки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с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тема</a:t>
            </a:r>
            <a:r>
              <a:rPr lang="bg-BG" sz="2400" b="1" dirty="0" smtClean="0">
                <a:effectLst/>
                <a:latin typeface="Times New Roman"/>
                <a:ea typeface="Times New Roman"/>
              </a:rPr>
              <a:t>: 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„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Чист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въздух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–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мръсен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въздух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“</a:t>
            </a:r>
            <a:endParaRPr lang="bg-BG" sz="2400" b="1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760878"/>
            <a:ext cx="4114800" cy="290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45"/>
            <a:ext cx="1682750" cy="2182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582" y="965764"/>
            <a:ext cx="1765533" cy="2156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71" b="-4805"/>
          <a:stretch/>
        </p:blipFill>
        <p:spPr bwMode="auto">
          <a:xfrm>
            <a:off x="6570067" y="791649"/>
            <a:ext cx="3035300" cy="30755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033"/>
          <a:stretch/>
        </p:blipFill>
        <p:spPr bwMode="auto">
          <a:xfrm>
            <a:off x="4572000" y="3793444"/>
            <a:ext cx="4444546" cy="26215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04260">
            <a:off x="3226387" y="680267"/>
            <a:ext cx="3651250" cy="269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46490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53752" y="0"/>
            <a:ext cx="90364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Нанасяне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върху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контурна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карта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на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райони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в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България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със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замърсен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въздух</a:t>
            </a:r>
            <a:endParaRPr lang="bg-BG" sz="2400" b="1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52" y="1041017"/>
            <a:ext cx="3984741" cy="280588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70"/>
          <a:stretch/>
        </p:blipFill>
        <p:spPr bwMode="auto">
          <a:xfrm>
            <a:off x="6084168" y="851366"/>
            <a:ext cx="2652713" cy="260661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51056"/>
            <a:ext cx="4662518" cy="26642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10073">
            <a:off x="5613122" y="3643094"/>
            <a:ext cx="2725162" cy="3360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128356"/>
            <a:ext cx="1541136" cy="205263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82042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251520" y="18864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Изготвяне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на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постери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за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вредите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от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мръсния</a:t>
            </a:r>
            <a:r>
              <a:rPr lang="en-US" sz="2400" b="1" dirty="0" smtClean="0">
                <a:effectLst/>
                <a:latin typeface="Times New Roman"/>
                <a:ea typeface="Times New Roman"/>
              </a:rPr>
              <a:t> </a:t>
            </a:r>
            <a:r>
              <a:rPr lang="en-US" sz="2400" b="1" dirty="0" err="1" smtClean="0">
                <a:effectLst/>
                <a:latin typeface="Times New Roman"/>
                <a:ea typeface="Times New Roman"/>
              </a:rPr>
              <a:t>въздух</a:t>
            </a:r>
            <a:endParaRPr lang="bg-BG" sz="2400" b="1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019359"/>
            <a:ext cx="2518073" cy="2768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71003"/>
            <a:ext cx="2480866" cy="3312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765343"/>
            <a:ext cx="2886075" cy="323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3864" y="4083271"/>
            <a:ext cx="6029325" cy="2706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45332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0" y="2348704"/>
            <a:ext cx="9144000" cy="216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40007"/>
              </a:lnSpc>
            </a:pPr>
            <a:r>
              <a:rPr lang="ru-RU" sz="3200" b="1" i="0" u="none" strike="noStrike" cap="none" dirty="0" err="1" smtClean="0">
                <a:solidFill>
                  <a:srgbClr val="603813"/>
                </a:solidFill>
                <a:latin typeface="Times New Roman" panose="02020603050405020304" pitchFamily="18" charset="0"/>
                <a:ea typeface="Gochi Hand"/>
                <a:cs typeface="Times New Roman" panose="02020603050405020304" pitchFamily="18" charset="0"/>
                <a:sym typeface="Gochi Hand"/>
              </a:rPr>
              <a:t>Нека</a:t>
            </a:r>
            <a:r>
              <a:rPr lang="ru-RU" sz="3200" b="1" i="0" u="none" strike="noStrike" cap="none" dirty="0" smtClean="0">
                <a:solidFill>
                  <a:srgbClr val="603813"/>
                </a:solidFill>
                <a:latin typeface="Times New Roman" panose="02020603050405020304" pitchFamily="18" charset="0"/>
                <a:ea typeface="Gochi Hand"/>
                <a:cs typeface="Times New Roman" panose="02020603050405020304" pitchFamily="18" charset="0"/>
                <a:sym typeface="Gochi Hand"/>
              </a:rPr>
              <a:t> пазим </a:t>
            </a:r>
            <a:r>
              <a:rPr lang="ru-RU" sz="3200" b="1" i="0" u="none" strike="noStrike" cap="none" dirty="0" err="1" smtClean="0">
                <a:solidFill>
                  <a:srgbClr val="603813"/>
                </a:solidFill>
                <a:latin typeface="Times New Roman" panose="02020603050405020304" pitchFamily="18" charset="0"/>
                <a:ea typeface="Gochi Hand"/>
                <a:cs typeface="Times New Roman" panose="02020603050405020304" pitchFamily="18" charset="0"/>
                <a:sym typeface="Gochi Hand"/>
              </a:rPr>
              <a:t>въздуха</a:t>
            </a:r>
            <a:r>
              <a:rPr lang="ru-RU" sz="3200" b="1" i="0" u="none" strike="noStrike" cap="none" dirty="0" smtClean="0">
                <a:solidFill>
                  <a:srgbClr val="603813"/>
                </a:solidFill>
                <a:latin typeface="Times New Roman" panose="02020603050405020304" pitchFamily="18" charset="0"/>
                <a:ea typeface="Gochi Hand"/>
                <a:cs typeface="Times New Roman" panose="02020603050405020304" pitchFamily="18" charset="0"/>
                <a:sym typeface="Gochi Hand"/>
              </a:rPr>
              <a:t> чист и да се </a:t>
            </a:r>
            <a:r>
              <a:rPr lang="ru-RU" sz="3200" b="1" i="0" u="none" strike="noStrike" cap="none" dirty="0" err="1" smtClean="0">
                <a:solidFill>
                  <a:srgbClr val="603813"/>
                </a:solidFill>
                <a:latin typeface="Times New Roman" panose="02020603050405020304" pitchFamily="18" charset="0"/>
                <a:ea typeface="Gochi Hand"/>
                <a:cs typeface="Times New Roman" panose="02020603050405020304" pitchFamily="18" charset="0"/>
                <a:sym typeface="Gochi Hand"/>
              </a:rPr>
              <a:t>грижим</a:t>
            </a:r>
            <a:r>
              <a:rPr lang="ru-RU" sz="3200" b="1" i="0" u="none" strike="noStrike" cap="none" dirty="0" smtClean="0">
                <a:solidFill>
                  <a:srgbClr val="603813"/>
                </a:solidFill>
                <a:latin typeface="Times New Roman" panose="02020603050405020304" pitchFamily="18" charset="0"/>
                <a:ea typeface="Gochi Hand"/>
                <a:cs typeface="Times New Roman" panose="02020603050405020304" pitchFamily="18" charset="0"/>
                <a:sym typeface="Gochi Hand"/>
              </a:rPr>
              <a:t> за </a:t>
            </a:r>
            <a:r>
              <a:rPr lang="ru-RU" sz="3200" b="1" i="0" u="none" strike="noStrike" cap="none" dirty="0" err="1" smtClean="0">
                <a:solidFill>
                  <a:srgbClr val="603813"/>
                </a:solidFill>
                <a:latin typeface="Times New Roman" panose="02020603050405020304" pitchFamily="18" charset="0"/>
                <a:ea typeface="Gochi Hand"/>
                <a:cs typeface="Times New Roman" panose="02020603050405020304" pitchFamily="18" charset="0"/>
                <a:sym typeface="Gochi Hand"/>
              </a:rPr>
              <a:t>околната</a:t>
            </a:r>
            <a:r>
              <a:rPr lang="ru-RU" sz="3200" b="1" i="0" u="none" strike="noStrike" cap="none" dirty="0" smtClean="0">
                <a:solidFill>
                  <a:srgbClr val="603813"/>
                </a:solidFill>
                <a:latin typeface="Times New Roman" panose="02020603050405020304" pitchFamily="18" charset="0"/>
                <a:ea typeface="Gochi Hand"/>
                <a:cs typeface="Times New Roman" panose="02020603050405020304" pitchFamily="18" charset="0"/>
                <a:sym typeface="Gochi Hand"/>
              </a:rPr>
              <a:t> среда – за </a:t>
            </a:r>
            <a:r>
              <a:rPr lang="ru-RU" sz="3200" b="1" i="0" u="none" strike="noStrike" cap="none" dirty="0" err="1" smtClean="0">
                <a:solidFill>
                  <a:srgbClr val="603813"/>
                </a:solidFill>
                <a:latin typeface="Times New Roman" panose="02020603050405020304" pitchFamily="18" charset="0"/>
                <a:ea typeface="Gochi Hand"/>
                <a:cs typeface="Times New Roman" panose="02020603050405020304" pitchFamily="18" charset="0"/>
                <a:sym typeface="Gochi Hand"/>
              </a:rPr>
              <a:t>нашето</a:t>
            </a:r>
            <a:r>
              <a:rPr lang="ru-RU" sz="3200" b="1" i="0" u="none" strike="noStrike" cap="none" dirty="0" smtClean="0">
                <a:solidFill>
                  <a:srgbClr val="603813"/>
                </a:solidFill>
                <a:latin typeface="Times New Roman" panose="02020603050405020304" pitchFamily="18" charset="0"/>
                <a:ea typeface="Gochi Hand"/>
                <a:cs typeface="Times New Roman" panose="02020603050405020304" pitchFamily="18" charset="0"/>
                <a:sym typeface="Gochi Hand"/>
              </a:rPr>
              <a:t> </a:t>
            </a:r>
            <a:r>
              <a:rPr lang="ru-RU" sz="3200" b="1" i="0" u="none" strike="noStrike" cap="none" dirty="0" err="1" smtClean="0">
                <a:solidFill>
                  <a:srgbClr val="603813"/>
                </a:solidFill>
                <a:latin typeface="Times New Roman" panose="02020603050405020304" pitchFamily="18" charset="0"/>
                <a:ea typeface="Gochi Hand"/>
                <a:cs typeface="Times New Roman" panose="02020603050405020304" pitchFamily="18" charset="0"/>
                <a:sym typeface="Gochi Hand"/>
              </a:rPr>
              <a:t>здраве</a:t>
            </a:r>
            <a:r>
              <a:rPr lang="ru-RU" sz="3200" b="1" i="0" u="none" strike="noStrike" cap="none" dirty="0" smtClean="0">
                <a:solidFill>
                  <a:srgbClr val="603813"/>
                </a:solidFill>
                <a:latin typeface="Times New Roman" panose="02020603050405020304" pitchFamily="18" charset="0"/>
                <a:ea typeface="Gochi Hand"/>
                <a:cs typeface="Times New Roman" panose="02020603050405020304" pitchFamily="18" charset="0"/>
                <a:sym typeface="Gochi Hand"/>
              </a:rPr>
              <a:t> и за </a:t>
            </a:r>
            <a:r>
              <a:rPr lang="ru-RU" sz="3200" b="1" i="0" u="none" strike="noStrike" cap="none" dirty="0" err="1" smtClean="0">
                <a:solidFill>
                  <a:srgbClr val="603813"/>
                </a:solidFill>
                <a:latin typeface="Times New Roman" panose="02020603050405020304" pitchFamily="18" charset="0"/>
                <a:ea typeface="Gochi Hand"/>
                <a:cs typeface="Times New Roman" panose="02020603050405020304" pitchFamily="18" charset="0"/>
                <a:sym typeface="Gochi Hand"/>
              </a:rPr>
              <a:t>бъдещето</a:t>
            </a:r>
            <a:r>
              <a:rPr lang="ru-RU" sz="3200" b="1" i="0" u="none" strike="noStrike" cap="none" dirty="0" smtClean="0">
                <a:solidFill>
                  <a:srgbClr val="603813"/>
                </a:solidFill>
                <a:latin typeface="Times New Roman" panose="02020603050405020304" pitchFamily="18" charset="0"/>
                <a:ea typeface="Gochi Hand"/>
                <a:cs typeface="Times New Roman" panose="02020603050405020304" pitchFamily="18" charset="0"/>
                <a:sym typeface="Gochi Hand"/>
              </a:rPr>
              <a:t> на </a:t>
            </a:r>
            <a:r>
              <a:rPr lang="ru-RU" sz="3200" b="1" i="0" u="none" strike="noStrike" cap="none" dirty="0" err="1" smtClean="0">
                <a:solidFill>
                  <a:srgbClr val="603813"/>
                </a:solidFill>
                <a:latin typeface="Times New Roman" panose="02020603050405020304" pitchFamily="18" charset="0"/>
                <a:ea typeface="Gochi Hand"/>
                <a:cs typeface="Times New Roman" panose="02020603050405020304" pitchFamily="18" charset="0"/>
                <a:sym typeface="Gochi Hand"/>
              </a:rPr>
              <a:t>планетата</a:t>
            </a:r>
            <a:r>
              <a:rPr lang="ru-RU" sz="3200" b="1" dirty="0">
                <a:solidFill>
                  <a:srgbClr val="603813"/>
                </a:solidFill>
                <a:latin typeface="Times New Roman" panose="02020603050405020304" pitchFamily="18" charset="0"/>
                <a:ea typeface="Gochi Hand"/>
                <a:cs typeface="Times New Roman" panose="02020603050405020304" pitchFamily="18" charset="0"/>
                <a:sym typeface="Gochi Hand"/>
              </a:rPr>
              <a:t>!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0817481"/>
      </p:ext>
    </p:extLst>
  </p:cSld>
  <p:clrMapOvr>
    <a:masterClrMapping/>
  </p:clrMapOvr>
</p:sld>
</file>

<file path=ppt/theme/theme1.xml><?xml version="1.0" encoding="utf-8"?>
<a:theme xmlns:a="http://schemas.openxmlformats.org/drawingml/2006/main" name="Попътна струя">
  <a:themeElements>
    <a:clrScheme name="Попътна струя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Попътна струя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опътна струя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134</TotalTime>
  <Words>89</Words>
  <Application>Microsoft Office PowerPoint</Application>
  <PresentationFormat>Презентация на цял екран (4:3)</PresentationFormat>
  <Paragraphs>8</Paragraphs>
  <Slides>9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9</vt:i4>
      </vt:variant>
    </vt:vector>
  </HeadingPairs>
  <TitlesOfParts>
    <vt:vector size="10" baseType="lpstr">
      <vt:lpstr>Попътна струя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Sabina</dc:creator>
  <cp:lastModifiedBy>Sabina</cp:lastModifiedBy>
  <cp:revision>12</cp:revision>
  <dcterms:created xsi:type="dcterms:W3CDTF">2026-06-20T21:55:36Z</dcterms:created>
  <dcterms:modified xsi:type="dcterms:W3CDTF">2026-06-23T18:44:22Z</dcterms:modified>
</cp:coreProperties>
</file>