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65C785B-C576-49B4-B738-BA330E979DD7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FB9F615-6891-4410-B919-B7338948143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9"/>
          <a:stretch/>
        </p:blipFill>
        <p:spPr bwMode="auto">
          <a:xfrm>
            <a:off x="3923928" y="234178"/>
            <a:ext cx="961296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395536" y="1752328"/>
            <a:ext cx="8640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cap="small" dirty="0" smtClean="0">
                <a:effectLst/>
                <a:latin typeface="Times New Roman"/>
                <a:ea typeface="Times New Roman"/>
              </a:rPr>
              <a:t>  Н</a:t>
            </a:r>
            <a:r>
              <a:rPr lang="bg-BG" sz="2400" b="1" cap="small" dirty="0" smtClean="0">
                <a:latin typeface="Times New Roman"/>
                <a:ea typeface="Times New Roman"/>
              </a:rPr>
              <a:t>А</a:t>
            </a:r>
            <a:r>
              <a:rPr lang="bg-BG" sz="2400" b="1" cap="small" dirty="0" smtClean="0">
                <a:effectLst/>
                <a:latin typeface="Times New Roman"/>
                <a:ea typeface="Times New Roman"/>
              </a:rPr>
              <a:t>ЧАЛНО УЧИЛИЩЕ „ХРИСТО БОТЕВ“ – ПЛОВДИВ</a:t>
            </a:r>
            <a:endParaRPr lang="bg-BG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7353"/>
            <a:ext cx="864096" cy="916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67353"/>
            <a:ext cx="10795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8"/>
          <a:stretch/>
        </p:blipFill>
        <p:spPr>
          <a:xfrm>
            <a:off x="3059832" y="2420888"/>
            <a:ext cx="3007388" cy="2445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авоъгълник 5"/>
          <p:cNvSpPr/>
          <p:nvPr/>
        </p:nvSpPr>
        <p:spPr>
          <a:xfrm>
            <a:off x="0" y="4913644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3200" b="1" dirty="0" smtClean="0">
                <a:latin typeface="Times New Roman"/>
                <a:ea typeface="Times New Roman"/>
              </a:rPr>
              <a:t>Д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ейности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по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иновативен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проект</a:t>
            </a:r>
            <a:endParaRPr lang="bg-BG" sz="3200" b="1" dirty="0" smtClean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effectLst/>
                <a:latin typeface="Times New Roman"/>
                <a:ea typeface="Times New Roman"/>
              </a:rPr>
              <a:t> „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Чета-изследвам</a:t>
            </a:r>
            <a:r>
              <a:rPr lang="bg-BG" sz="3200" b="1" dirty="0" smtClean="0">
                <a:effectLst/>
                <a:latin typeface="Times New Roman"/>
                <a:ea typeface="Times New Roman"/>
              </a:rPr>
              <a:t>-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научавам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“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всеки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клас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/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етап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учебни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2023/2024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до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2026/2027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години</a:t>
            </a:r>
            <a:endParaRPr lang="bg-BG" sz="3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" name="musicword-pizza-2997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76256" y="30340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5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1835150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 flipH="1">
            <a:off x="2330205" y="1656798"/>
            <a:ext cx="65527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Тема: </a:t>
            </a:r>
          </a:p>
          <a:p>
            <a:pPr algn="ctr"/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„Здравословно хранене“-                   дейности на първите класове за учебната 2025/2026 г.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201814" y="3645024"/>
            <a:ext cx="256781" cy="33833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827584" y="3983360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endParaRPr lang="bg-BG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8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01315" y="3088145"/>
            <a:ext cx="8607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запознаем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отбележим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октомври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Световен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чрез рисунки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зеленчуци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откъси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енциклопедии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56802"/>
            <a:ext cx="3816424" cy="2465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62" y="234115"/>
            <a:ext cx="3811710" cy="276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270" y="230204"/>
            <a:ext cx="4029788" cy="2826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965" y="4156802"/>
            <a:ext cx="4155338" cy="24658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026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43508" y="2938916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запознаем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храната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масата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отбележим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октомври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Световен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храната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рисунки на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любими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зеленчуци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откъси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енциклопедии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4070"/>
            <a:ext cx="2454900" cy="2117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712" y="207667"/>
            <a:ext cx="2060575" cy="2736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56991"/>
            <a:ext cx="2303870" cy="1984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086" y="3717032"/>
            <a:ext cx="3995936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6" y="4293096"/>
            <a:ext cx="3889375" cy="2189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4954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115616" y="3154360"/>
            <a:ext cx="74945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Карнавал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плодчетата</a:t>
            </a:r>
            <a:r>
              <a:rPr lang="en-US" sz="32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3200" b="1" dirty="0" err="1" smtClean="0">
                <a:effectLst/>
                <a:latin typeface="Times New Roman"/>
                <a:ea typeface="Times New Roman"/>
              </a:rPr>
              <a:t>зеленчуците</a:t>
            </a:r>
            <a:endParaRPr lang="bg-BG" sz="3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9" y="203786"/>
            <a:ext cx="4312815" cy="295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8902"/>
            <a:ext cx="3895140" cy="2733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70" y="3933056"/>
            <a:ext cx="4074800" cy="2670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8"/>
          <a:stretch/>
        </p:blipFill>
        <p:spPr bwMode="auto">
          <a:xfrm>
            <a:off x="4855872" y="3933056"/>
            <a:ext cx="4136933" cy="2670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048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15277" y="2996952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Пътят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здравословната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храна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от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полето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фермата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до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чинията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като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проследим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пътя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хляба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в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приказки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разкази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и 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отгледаме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от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семенце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храничка</a:t>
            </a:r>
            <a:endParaRPr lang="bg-BG" sz="24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950"/>
            <a:ext cx="1899667" cy="253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82003"/>
            <a:ext cx="1947924" cy="259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064" y="590748"/>
            <a:ext cx="2383409" cy="240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304885"/>
            <a:ext cx="3208784" cy="2397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t="2487" r="6556"/>
          <a:stretch/>
        </p:blipFill>
        <p:spPr bwMode="auto">
          <a:xfrm>
            <a:off x="5076056" y="3856543"/>
            <a:ext cx="3608173" cy="2845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67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79512" y="309280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зеленчуци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ползата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 за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здравословното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хранене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макети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зеленчуци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908" y="396788"/>
            <a:ext cx="3250183" cy="2437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976" y="423486"/>
            <a:ext cx="1789113" cy="238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1901156" cy="253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15" y="3933056"/>
            <a:ext cx="3912743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645" y="4015670"/>
            <a:ext cx="4189080" cy="258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12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95536" y="3383388"/>
            <a:ext cx="9648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Изработване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хранителна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пирамида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постери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макети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,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презентации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.</a:t>
            </a:r>
            <a:endParaRPr lang="bg-BG" sz="2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7104"/>
            <a:ext cx="4176464" cy="3152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0181"/>
            <a:ext cx="2346359" cy="31262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2259"/>
            <a:ext cx="2592288" cy="340555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25" y="3890179"/>
            <a:ext cx="3864131" cy="29097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684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857" y="296733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Издирване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старинни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български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рецепти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здравословно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хранене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Изработване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книжка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класа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575" y="3798331"/>
            <a:ext cx="4257140" cy="2944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0457">
            <a:off x="2655423" y="206063"/>
            <a:ext cx="3444376" cy="283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74" y="173294"/>
            <a:ext cx="2466462" cy="274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677"/>
          <a:stretch/>
        </p:blipFill>
        <p:spPr bwMode="auto">
          <a:xfrm>
            <a:off x="323528" y="3915753"/>
            <a:ext cx="3048794" cy="275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5158"/>
            <a:ext cx="2001819" cy="287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07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23528" y="3099760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Изготвяне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проекти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здравословното</a:t>
            </a:r>
            <a:r>
              <a:rPr lang="en-US" sz="28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800" b="1" dirty="0" err="1" smtClean="0">
                <a:effectLst/>
                <a:latin typeface="Times New Roman"/>
                <a:ea typeface="Times New Roman"/>
              </a:rPr>
              <a:t>хранене</a:t>
            </a:r>
            <a:endParaRPr lang="bg-BG" sz="28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53694"/>
            <a:ext cx="3661452" cy="27460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906"/>
            <a:ext cx="3820726" cy="2995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415" y="260648"/>
            <a:ext cx="4005264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25268" r="3305" b="6774"/>
          <a:stretch/>
        </p:blipFill>
        <p:spPr bwMode="auto">
          <a:xfrm>
            <a:off x="107504" y="4193019"/>
            <a:ext cx="5024659" cy="2067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03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"/>
            <a:ext cx="9144000" cy="682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22521" y="2852936"/>
            <a:ext cx="901304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 създаваме  здравословни навици за цял живот!</a:t>
            </a:r>
          </a:p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Благодарим за вниманието и </a:t>
            </a:r>
          </a:p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bg-BG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подкрепата на </a:t>
            </a:r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родители!</a:t>
            </a:r>
            <a:endParaRPr lang="bg-BG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1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пътна струя">
  <a:themeElements>
    <a:clrScheme name="По избор 8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149</TotalTime>
  <Words>205</Words>
  <Application>Microsoft Office PowerPoint</Application>
  <PresentationFormat>Презентация на цял екран (4:3)</PresentationFormat>
  <Paragraphs>17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Попътна струя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Sabina</dc:creator>
  <cp:lastModifiedBy>Sabina</cp:lastModifiedBy>
  <cp:revision>18</cp:revision>
  <dcterms:created xsi:type="dcterms:W3CDTF">2026-06-20T19:29:58Z</dcterms:created>
  <dcterms:modified xsi:type="dcterms:W3CDTF">2026-06-23T19:17:48Z</dcterms:modified>
</cp:coreProperties>
</file>